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906000" cy="6858000" type="A4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4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871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131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016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816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048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0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01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477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252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212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258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81340-11B1-4904-9C32-E7685D13D83D}" type="datetimeFigureOut">
              <a:rPr lang="hu-HU" smtClean="0"/>
              <a:t>2025. 04. 29.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937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_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16016" y="484020"/>
            <a:ext cx="2808164" cy="2813318"/>
          </a:xfrm>
          <a:prstGeom prst="rect">
            <a:avLst/>
          </a:prstGeom>
        </p:spPr>
      </p:pic>
      <p:pic>
        <p:nvPicPr>
          <p:cNvPr id="2" name="vid_0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20300" y="3685867"/>
            <a:ext cx="2808164" cy="2813318"/>
          </a:xfrm>
          <a:prstGeom prst="rect">
            <a:avLst/>
          </a:prstGeom>
        </p:spPr>
      </p:pic>
      <p:pic>
        <p:nvPicPr>
          <p:cNvPr id="3" name="vid_0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02322" y="3685867"/>
            <a:ext cx="2808164" cy="2813318"/>
          </a:xfrm>
          <a:prstGeom prst="rect">
            <a:avLst/>
          </a:prstGeom>
        </p:spPr>
      </p:pic>
      <p:pic>
        <p:nvPicPr>
          <p:cNvPr id="5" name="vid_0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82407" y="484020"/>
            <a:ext cx="1693999" cy="281331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98FADCC-C6FC-1C60-B87B-12DA53F1BA79}"/>
              </a:ext>
            </a:extLst>
          </p:cNvPr>
          <p:cNvSpPr txBox="1"/>
          <p:nvPr/>
        </p:nvSpPr>
        <p:spPr>
          <a:xfrm>
            <a:off x="7307487" y="3685867"/>
            <a:ext cx="186545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ESM </a:t>
            </a:r>
            <a:r>
              <a:rPr lang="en-GB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</a:t>
            </a:r>
            <a:r>
              <a:rPr lang="hu-H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r>
              <a:rPr lang="en-GB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projected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areas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shape realistic 3D model of </a:t>
            </a:r>
            <a:r>
              <a:rPr lang="en-GB" sz="11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Ceratium</a:t>
            </a:r>
            <a:r>
              <a:rPr lang="en-GB" sz="11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furcoides</a:t>
            </a:r>
            <a:r>
              <a:rPr lang="hu-HU" sz="11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hu-HU" sz="11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Levander</a:t>
            </a:r>
            <a:r>
              <a:rPr lang="hu-HU" sz="11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hu-HU" sz="11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Langhans</a:t>
            </a:r>
            <a:r>
              <a:rPr lang="hu-HU" sz="11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b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virtual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space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Blender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(a) –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schematic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rotation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axis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hu-HU" sz="11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x,y,z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(b) </a:t>
            </a:r>
            <a:r>
              <a:rPr lang="hu-HU" sz="11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rotation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y-</a:t>
            </a:r>
            <a:r>
              <a:rPr lang="hu-HU" sz="11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axis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 (c) tilt </a:t>
            </a:r>
            <a:r>
              <a:rPr lang="hu-HU" sz="11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z-</a:t>
            </a:r>
            <a:r>
              <a:rPr lang="hu-HU" sz="11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axis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b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(d) </a:t>
            </a:r>
            <a:r>
              <a:rPr lang="hu-HU" sz="11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rotation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and tilt (e ) </a:t>
            </a:r>
            <a:b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hu-HU" sz="11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shaded</a:t>
            </a:r>
            <a:r>
              <a:rPr lang="hu-HU" sz="1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projected </a:t>
            </a:r>
            <a:r>
              <a:rPr lang="hu-H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area</a:t>
            </a:r>
            <a:r>
              <a:rPr lang="en-GB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E6940FC-18C8-9A88-FABE-4B0531C23206}"/>
              </a:ext>
            </a:extLst>
          </p:cNvPr>
          <p:cNvSpPr txBox="1"/>
          <p:nvPr/>
        </p:nvSpPr>
        <p:spPr>
          <a:xfrm>
            <a:off x="675229" y="323719"/>
            <a:ext cx="307383" cy="42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</a:t>
            </a:r>
            <a:endParaRPr lang="en-GB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AAC8A91-2AF4-85C2-8406-8B236917700D}"/>
              </a:ext>
            </a:extLst>
          </p:cNvPr>
          <p:cNvSpPr txBox="1"/>
          <p:nvPr/>
        </p:nvSpPr>
        <p:spPr>
          <a:xfrm>
            <a:off x="2875013" y="323719"/>
            <a:ext cx="307383" cy="42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</a:t>
            </a:r>
            <a:endParaRPr lang="en-GB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F4CD299-E5FA-7E5D-4A54-8E9CC0EC326D}"/>
              </a:ext>
            </a:extLst>
          </p:cNvPr>
          <p:cNvSpPr txBox="1"/>
          <p:nvPr/>
        </p:nvSpPr>
        <p:spPr>
          <a:xfrm>
            <a:off x="5008634" y="330338"/>
            <a:ext cx="307383" cy="42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</a:t>
            </a:r>
            <a:endParaRPr lang="en-GB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38A317C0-0751-29E7-1721-8FFD3666DDFE}"/>
              </a:ext>
            </a:extLst>
          </p:cNvPr>
          <p:cNvSpPr txBox="1"/>
          <p:nvPr/>
        </p:nvSpPr>
        <p:spPr>
          <a:xfrm>
            <a:off x="675229" y="3511310"/>
            <a:ext cx="30738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</a:t>
            </a:r>
            <a:endParaRPr lang="en-GB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185722C-8134-58F4-2F44-175E372D28EF}"/>
              </a:ext>
            </a:extLst>
          </p:cNvPr>
          <p:cNvSpPr txBox="1"/>
          <p:nvPr/>
        </p:nvSpPr>
        <p:spPr>
          <a:xfrm>
            <a:off x="3994939" y="3511310"/>
            <a:ext cx="30738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</a:t>
            </a:r>
            <a:endParaRPr lang="en-GB" dirty="0"/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3" y="484020"/>
            <a:ext cx="1697164" cy="281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5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83</Words>
  <Application>Microsoft Office PowerPoint</Application>
  <PresentationFormat>A4 (210x297 mm)</PresentationFormat>
  <Paragraphs>6</Paragraphs>
  <Slides>1</Slides>
  <Notes>0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Office-téma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kisanti</dc:creator>
  <cp:lastModifiedBy>VGabor</cp:lastModifiedBy>
  <cp:revision>16</cp:revision>
  <dcterms:created xsi:type="dcterms:W3CDTF">2025-02-12T10:12:01Z</dcterms:created>
  <dcterms:modified xsi:type="dcterms:W3CDTF">2025-04-29T06:26:20Z</dcterms:modified>
</cp:coreProperties>
</file>